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6633-4065-A65F-2A0B-E6F2F8AF8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29B55-232F-027F-0A85-6DEBFF8B7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CC9B-4809-81A1-F0A7-165EAB67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8A51E-A279-3B1A-8069-0D07ACD0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6A7FC-EDEF-2463-37F9-C603182A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74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B2DD-6D02-1C08-F62B-275DF716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27939-AA5C-C647-B76A-1D9495880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07417-B0C5-BD10-2199-1149E230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BD68F-3BEA-9284-BEA8-73037828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60DF-4727-3229-8F6B-CD97989E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001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27CB0-FD61-1934-BD5A-AC7BCFC56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58001-0BCF-13D3-5B01-777BB444C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6B313-3765-A327-87CB-843AF8FB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EBA47-6536-1232-8031-63F11162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D164A-688B-6E73-AFD9-946AA1B5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1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5254-DA8E-09FC-2461-054B1553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5798-D4C1-39CC-3133-DFEB684C0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9705C-C758-46FE-6FDD-092C1392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54D3A-2692-175F-9E73-E563C1DAF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C9567-208F-795E-F749-9AE6D142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401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2916-6FAC-5A10-EFF9-6960441D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41AC4-E5D3-CE95-8331-3BC24C46B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CA8D5-E6EC-0A27-E5C9-640E37CA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6B6E7-551C-FC20-B46B-949101E1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BF63C-F2AE-38CB-A4A3-D83AAD72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53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8DAC-25CC-F435-8865-F1B5F5EE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9DB6D-3846-45F1-F03D-1F3D5716E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4D1B9-75F8-B3AB-A4A7-83C977FC0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4D8C0-0AC3-D3FA-136A-E53594621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0F50A-0522-BAA5-DF93-26C43DCD3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775D6-402C-40A3-2EB8-D6C1038E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13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1BE05-2EA7-D874-CE4D-1185155B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9A005-CD61-E8F9-84D9-240A6028A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1E7AC-C43D-AAF0-75DF-1CEC6760D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3FE07-1335-FE41-6556-56F76630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AF80-EDE0-B149-FB53-0F1469518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3DBA0-BC9D-6675-E396-805E8E1A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DAF132-8A0E-57F3-EF3E-2B15FBCD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378D6C-4D6A-1DEF-C8FF-57A8AB43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921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8BC8-9CF7-B285-9DDA-34810CC5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C7C34-F6E5-2010-8B54-FD80CE12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29357-F12B-736B-2B21-2759BEBB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1D827-6621-4FC9-4BA4-6B41155C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78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05C38-E039-FE36-A0A9-647B2A700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51C35-A7FB-CCC7-14F6-13FBDBAC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492FF-1F65-5381-B6FA-B627BC0A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6057-0D27-F5B9-ED5D-209A04001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AC5C5-EE93-F865-2820-5459AFA89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B65A3-F84C-586E-290C-8B5F5D95D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8D84C-074B-C270-1575-676400A4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01925-F06B-9BBB-4683-DC6A852E2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5779-B991-7382-5F2F-780C7A45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33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F7E9-AD35-BF4E-98BC-A9DA9B27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50337-2EF8-55A4-9A8D-22382E21C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BAA73-7B3D-E043-237F-27B5B77F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C43FA-A141-7397-8B24-6B63AC4C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30E8B-6E5F-78DF-E043-329BF34E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DE876-D219-2D6F-BAC4-9F10D073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83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7394-F537-30CA-D6B5-E55E27E5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58BF9-C1CE-8096-0539-88DA36713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C5592-AD61-E02C-A69C-03CCDA8BA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9991BF-8A33-7343-89CD-5050795AE6FA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E4D7B-1550-DCCF-00CE-517A9F1A5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96E1F-FE86-0B10-D0BB-98BE994FF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59E48-458A-AF4A-99DC-61880B2E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38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004A-3056-7641-99D6-1228BA04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A92F2-AC16-DCEE-43DA-A8FDE185E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10893" cy="4351338"/>
          </a:xfrm>
        </p:spPr>
        <p:txBody>
          <a:bodyPr/>
          <a:lstStyle/>
          <a:p>
            <a:r>
              <a:rPr lang="en-GB" dirty="0"/>
              <a:t>n=13 control subjects (PCC reference network for the controls to the right)</a:t>
            </a:r>
          </a:p>
          <a:p>
            <a:r>
              <a:rPr lang="en-GB" dirty="0"/>
              <a:t>n=9 post-rifampicin-infusion subjects (repeats from control subjects)</a:t>
            </a:r>
          </a:p>
          <a:p>
            <a:r>
              <a:rPr lang="en-GB" dirty="0"/>
              <a:t>Mix of male/female and 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C085F-4C04-C8FC-1ADB-A4A47D0F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6" y="1047341"/>
            <a:ext cx="4970278" cy="4900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541D3-A2AA-2EE8-BDB7-ABFCE055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838" y="1251916"/>
            <a:ext cx="1134861" cy="384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47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F0D9-C0ED-A8B4-F2EF-7F8E14C0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Histograms of all z-score values for leave one out method with rifampicin subjects for each individual region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65F2CF-ED3F-CD1E-F74F-95269C19E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753" y="1230984"/>
            <a:ext cx="5751224" cy="3694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D376E-1962-5DC2-C765-F4D08E8A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753" y="4925831"/>
            <a:ext cx="5548715" cy="18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0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8512-2CD3-120A-96B3-4825474B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Z-scores for each rifampicin subject compared to the control group, range = [-11,2]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54B6EF-1238-909E-BBA8-4B9319AC9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144" y="1690688"/>
            <a:ext cx="5037754" cy="5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40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B977-F2EA-EE6E-599A-A4CE2352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Z-scores for each rifampicin subject compared to the control group, range = [-6,1]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A321F2-08A6-39FA-87DA-FC274C757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023" y="1825624"/>
            <a:ext cx="4939302" cy="47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2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EA6C-BA90-C54E-E45A-47628F7B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Average Z-scores, rifampicin group compared to controls, range = [-1.25,0.5], with histograms of the average values and all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D4A6F7-A172-F3C0-9B7F-6B0A56FE7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291"/>
            <a:ext cx="5481756" cy="4693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79CA9-5FCF-4BBC-6C2E-3077C17CD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689" y="1201961"/>
            <a:ext cx="3824101" cy="2866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0F527-94A4-2BEF-A756-C68C9EED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689" y="4068408"/>
            <a:ext cx="4019343" cy="27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8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402E-244F-6CB8-BA8F-34D3A715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Histograms of all z-score values for rifampicin comparison to controls for each individual region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96B000-6241-8A70-5FF5-48E9302B3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476" y="1571223"/>
            <a:ext cx="5161371" cy="3492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5ED8B-8B4D-C9D3-0391-DFFBA7C3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97" y="5064021"/>
            <a:ext cx="5151150" cy="17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3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24A9-9A97-3505-6883-262AA643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ΔPCC and Z score histograms for rifampicin group compared to controls (all values)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FA5D39-E9D6-0858-9276-FC74FA229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4920"/>
            <a:ext cx="10515600" cy="34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73ED50-6DC2-1ABF-8CA3-93F6F5ABBA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993" b="53250"/>
          <a:stretch/>
        </p:blipFill>
        <p:spPr>
          <a:xfrm>
            <a:off x="838199" y="4186752"/>
            <a:ext cx="9821561" cy="704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E65A6-B250-33E0-03C7-0397B4A7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patients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BC2766-1D36-8C30-8CF5-B1F1011F6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87860"/>
          <a:stretch/>
        </p:blipFill>
        <p:spPr>
          <a:xfrm>
            <a:off x="838200" y="1342511"/>
            <a:ext cx="9821562" cy="34817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8D2324-206E-9E57-4A7E-63825476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489"/>
          <a:stretch/>
        </p:blipFill>
        <p:spPr>
          <a:xfrm>
            <a:off x="838200" y="1690688"/>
            <a:ext cx="9821562" cy="2050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62259-5B7D-B943-5BD9-000C3C20C3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6358"/>
          <a:stretch/>
        </p:blipFill>
        <p:spPr>
          <a:xfrm>
            <a:off x="838200" y="3877588"/>
            <a:ext cx="9821561" cy="346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24F40-922E-B9C9-0948-9FD00BD7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209" b="18396"/>
          <a:stretch/>
        </p:blipFill>
        <p:spPr>
          <a:xfrm>
            <a:off x="838198" y="4866496"/>
            <a:ext cx="9821561" cy="466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57FF4F-1DE5-E77F-851A-73AA0FC5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995"/>
          <a:stretch/>
        </p:blipFill>
        <p:spPr>
          <a:xfrm>
            <a:off x="838197" y="5333361"/>
            <a:ext cx="9821561" cy="15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1A3B6-C569-EE0E-5E6D-9901BC93F3E3}"/>
              </a:ext>
            </a:extLst>
          </p:cNvPr>
          <p:cNvSpPr txBox="1"/>
          <p:nvPr/>
        </p:nvSpPr>
        <p:spPr>
          <a:xfrm>
            <a:off x="838197" y="5562727"/>
            <a:ext cx="1099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I’ve added the matches on the left – as previously discussed, many of the controls (six) aren’t in the rifampicin cohort for various reasons, but I’m realizing now I’ve left out two of the controls that were re-scanned, so I need to go back to my notes and figure out why I left those ones out (likely something odd with the data, i.e. the too-short scan or similar). But it could be that I need to re-add them, I’ll report back on that.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96F9DCF8-9CB0-FA5B-9AC5-6960020D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489" r="93227" b="61171"/>
          <a:stretch/>
        </p:blipFill>
        <p:spPr>
          <a:xfrm>
            <a:off x="197706" y="4569932"/>
            <a:ext cx="665205" cy="296563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D51031D5-6304-4141-DAD0-2C34F119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717" r="93227" b="27806"/>
          <a:stretch/>
        </p:blipFill>
        <p:spPr>
          <a:xfrm>
            <a:off x="197705" y="4861673"/>
            <a:ext cx="665205" cy="501224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E61250FD-1B0C-E897-8AE2-29DFB9E1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913" r="93227" b="12055"/>
          <a:stretch/>
        </p:blipFill>
        <p:spPr>
          <a:xfrm>
            <a:off x="210055" y="5323065"/>
            <a:ext cx="665205" cy="17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6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73E0-27D8-51C1-3986-5E4A88D8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Z-scores, leave one out method, control group, </a:t>
            </a:r>
            <a:br>
              <a:rPr lang="en-GB" dirty="0"/>
            </a:br>
            <a:r>
              <a:rPr lang="en-GB" dirty="0"/>
              <a:t>range = [-5,5]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D7AC6C-9B5C-28DD-8C41-19F2F44E6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972" y="1825625"/>
            <a:ext cx="743205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1F0422-8985-DDAC-D07A-6CE58B67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95" y="1825624"/>
            <a:ext cx="76977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53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72D4-7E6A-B2ED-0629-A00620E5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Z-scores, leave one out method, control group, </a:t>
            </a:r>
            <a:br>
              <a:rPr lang="en-GB" dirty="0"/>
            </a:br>
            <a:r>
              <a:rPr lang="en-GB" dirty="0"/>
              <a:t>range = [-10,10]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EFEF7E-F5C2-2FF2-A8FC-D253137F4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753" y="1825625"/>
            <a:ext cx="73664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00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D517F3-4C93-768B-9AC6-C274060A4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510" y="2057445"/>
            <a:ext cx="5397113" cy="45317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22E6EB-1983-20CF-1C50-AFC5B2E0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Average Z-scores, leave one out method, control group, range = [-5,5], histograms of the average values and all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A677A-67AE-8E05-7046-56B57021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134" y="4102100"/>
            <a:ext cx="381635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02779-C62B-C712-4584-AE65D47F8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134" y="1377949"/>
            <a:ext cx="3850624" cy="27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0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C385-3DD2-5BF4-3F04-D0D93173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Histograms of all z-score values for leave one out method with controls for each individual region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B4E09-5DB9-15FF-7B06-8958877B5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316" y="1690688"/>
            <a:ext cx="5107647" cy="3384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68CEE-EF75-ABAE-8B91-4B596B599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316" y="5075421"/>
            <a:ext cx="5107646" cy="171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3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7AE1-6A11-CB69-9C87-848709A8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Z-scores, leave one out method, rifampicin group, </a:t>
            </a:r>
            <a:br>
              <a:rPr lang="en-GB" dirty="0"/>
            </a:br>
            <a:r>
              <a:rPr lang="en-GB" dirty="0"/>
              <a:t>range = [-14,4]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4D73D9-F93F-1DAD-21A2-4BDB73EF8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1937" y="1825625"/>
            <a:ext cx="44281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F294-A0D0-C9D7-D436-BCC50550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Z-scores, leave one out method, rifampicin group, </a:t>
            </a:r>
            <a:br>
              <a:rPr lang="en-GB" dirty="0"/>
            </a:br>
            <a:r>
              <a:rPr lang="en-GB" dirty="0"/>
              <a:t>range = [-1.25,0.5]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9B0A1-DB2F-3DF8-EE6F-F9E8543BB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829" y="1825624"/>
            <a:ext cx="5159983" cy="484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18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A927-E046-8DB6-1B6B-A6F7F4A3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Average Z-scores, leave one out method, rifampicin group, range = [-1.25,0.5], histograms of the average values and all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8F39C9-F486-B530-91F5-8E942BE2F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366" y="1980171"/>
            <a:ext cx="5561737" cy="4601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1AEEC-34D8-4F57-9702-9A825EB30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474" y="1338064"/>
            <a:ext cx="3721098" cy="2717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64139-E4E5-A057-A41E-59EA60BC2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140" y="4140201"/>
            <a:ext cx="3716432" cy="27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56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363</Words>
  <Application>Microsoft Macintosh PowerPoint</Application>
  <PresentationFormat>Widescreen</PresentationFormat>
  <Paragraphs>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The data</vt:lpstr>
      <vt:lpstr>The patients</vt:lpstr>
      <vt:lpstr>Z-scores, leave one out method, control group,  range = [-5,5]</vt:lpstr>
      <vt:lpstr>Z-scores, leave one out method, control group,  range = [-10,10]</vt:lpstr>
      <vt:lpstr>Average Z-scores, leave one out method, control group, range = [-5,5], histograms of the average values and all values</vt:lpstr>
      <vt:lpstr>Histograms of all z-score values for leave one out method with controls for each individual region</vt:lpstr>
      <vt:lpstr>Z-scores, leave one out method, rifampicin group,  range = [-14,4]</vt:lpstr>
      <vt:lpstr>Z-scores, leave one out method, rifampicin group,  range = [-1.25,0.5]</vt:lpstr>
      <vt:lpstr>Average Z-scores, leave one out method, rifampicin group, range = [-1.25,0.5], histograms of the average values and all values</vt:lpstr>
      <vt:lpstr>Histograms of all z-score values for leave one out method with rifampicin subjects for each individual region</vt:lpstr>
      <vt:lpstr>Z-scores for each rifampicin subject compared to the control group, range = [-11,2]</vt:lpstr>
      <vt:lpstr>Z-scores for each rifampicin subject compared to the control group, range = [-6,1]</vt:lpstr>
      <vt:lpstr>Average Z-scores, rifampicin group compared to controls, range = [-1.25,0.5], with histograms of the average values and all values</vt:lpstr>
      <vt:lpstr>Histograms of all z-score values for rifampicin comparison to controls for each individual region</vt:lpstr>
      <vt:lpstr>ΔPCC and Z score histograms for rifampicin group compared to controls (all values)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Abby Hellman</dc:creator>
  <cp:lastModifiedBy>Abby Hellman</cp:lastModifiedBy>
  <cp:revision>6</cp:revision>
  <dcterms:created xsi:type="dcterms:W3CDTF">2025-02-13T11:49:47Z</dcterms:created>
  <dcterms:modified xsi:type="dcterms:W3CDTF">2025-02-13T13:14:35Z</dcterms:modified>
</cp:coreProperties>
</file>